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114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166962A-2533-4CB7-A3E4-37693A5FFF7E}" type="datetimeFigureOut">
              <a:rPr lang="nl-NL" smtClean="0"/>
              <a:t>23-3-2018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EE7A44B-FAB7-4627-A765-523FC1E1723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Eisen Droomhuis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Mavo 2</a:t>
            </a:r>
          </a:p>
        </p:txBody>
      </p:sp>
    </p:spTree>
    <p:extLst>
      <p:ext uri="{BB962C8B-B14F-4D97-AF65-F5344CB8AC3E}">
        <p14:creationId xmlns:p14="http://schemas.microsoft.com/office/powerpoint/2010/main" val="4339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nl-NL" dirty="0"/>
              <a:t>Eisen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556792"/>
            <a:ext cx="7848872" cy="4896544"/>
          </a:xfrm>
        </p:spPr>
        <p:txBody>
          <a:bodyPr>
            <a:normAutofit/>
          </a:bodyPr>
          <a:lstStyle/>
          <a:p>
            <a:r>
              <a:rPr lang="nl-NL" sz="2400" dirty="0"/>
              <a:t>Appartement of bungalow</a:t>
            </a:r>
          </a:p>
          <a:p>
            <a:r>
              <a:rPr lang="nl-NL" sz="2400" dirty="0"/>
              <a:t>100 m2</a:t>
            </a:r>
          </a:p>
          <a:p>
            <a:r>
              <a:rPr lang="nl-NL" sz="2400" dirty="0"/>
              <a:t>Min. 1 slaapkamer</a:t>
            </a:r>
          </a:p>
          <a:p>
            <a:r>
              <a:rPr lang="nl-NL" sz="2400" dirty="0"/>
              <a:t>Min. 1 keuken</a:t>
            </a:r>
          </a:p>
          <a:p>
            <a:r>
              <a:rPr lang="nl-NL" sz="2400" dirty="0"/>
              <a:t>Min. 1 badkamer</a:t>
            </a:r>
          </a:p>
          <a:p>
            <a:r>
              <a:rPr lang="nl-NL" sz="2400" dirty="0"/>
              <a:t>Min. 1 woonkamer</a:t>
            </a:r>
          </a:p>
          <a:p>
            <a:r>
              <a:rPr lang="nl-NL" sz="2400" dirty="0"/>
              <a:t>Technisch getekend</a:t>
            </a:r>
          </a:p>
          <a:p>
            <a:r>
              <a:rPr lang="nl-NL" sz="2400" dirty="0"/>
              <a:t>Plattegrond</a:t>
            </a:r>
          </a:p>
          <a:p>
            <a:r>
              <a:rPr lang="nl-NL" sz="2400" dirty="0"/>
              <a:t>Schaal 1:50</a:t>
            </a:r>
          </a:p>
          <a:p>
            <a:r>
              <a:rPr lang="nl-NL" sz="2400" dirty="0"/>
              <a:t>Legenda</a:t>
            </a:r>
          </a:p>
        </p:txBody>
      </p:sp>
    </p:spTree>
    <p:extLst>
      <p:ext uri="{BB962C8B-B14F-4D97-AF65-F5344CB8AC3E}">
        <p14:creationId xmlns:p14="http://schemas.microsoft.com/office/powerpoint/2010/main" val="420516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aro-bna.org/wp-content/uploads/2017/02/plattegrond-woning-laten-make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9" t="8067" r="18073" b="12621"/>
          <a:stretch/>
        </p:blipFill>
        <p:spPr bwMode="auto">
          <a:xfrm>
            <a:off x="318405" y="404664"/>
            <a:ext cx="3567166" cy="622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Afbeeldingsresultaat voor technische plattegrond spouwmu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43700" y="1500916"/>
            <a:ext cx="6224954" cy="40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008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ef">
  <a:themeElements>
    <a:clrScheme name="Perspectie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e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30</TotalTime>
  <Words>32</Words>
  <Application>Microsoft Office PowerPoint</Application>
  <PresentationFormat>Diavoorstelling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Wingdings</vt:lpstr>
      <vt:lpstr>Perspectief</vt:lpstr>
      <vt:lpstr>Eisen Droomhuis</vt:lpstr>
      <vt:lpstr>Eisen</vt:lpstr>
      <vt:lpstr>PowerPoint-presentatie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Eisen Droomhuis</dc:title>
  <dc:creator>Maarten van der Drift</dc:creator>
  <cp:lastModifiedBy>Maarten van der Drift</cp:lastModifiedBy>
  <cp:revision>3</cp:revision>
  <dcterms:created xsi:type="dcterms:W3CDTF">2017-03-13T07:00:54Z</dcterms:created>
  <dcterms:modified xsi:type="dcterms:W3CDTF">2018-03-23T08:40:14Z</dcterms:modified>
</cp:coreProperties>
</file>